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B010F-EC9C-6EAE-5A3B-5F8BB448CEB0}" v="152" dt="2024-02-25T12:54:10.758"/>
    <p1510:client id="{8DC64836-DEDF-40EF-AA2C-359CEDF6F1F0}" v="173" dt="2024-02-25T12:22:31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31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-331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the1709blog.blogspot.com/2013/01/they-died-in-1942-no12-janusz-korczak.html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829AD7-0741-5CA6-5DB7-8CFB5D68C949}"/>
              </a:ext>
            </a:extLst>
          </p:cNvPr>
          <p:cNvSpPr txBox="1"/>
          <p:nvPr/>
        </p:nvSpPr>
        <p:spPr>
          <a:xfrm>
            <a:off x="1527024" y="342901"/>
            <a:ext cx="914158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Times New Roman"/>
                <a:cs typeface="Times New Roman"/>
              </a:rPr>
              <a:t>KANDYDACI NA PATRONA SPECJALNEGO OŚRODKA </a:t>
            </a:r>
            <a:br>
              <a:rPr lang="en-US" sz="4000" dirty="0">
                <a:solidFill>
                  <a:srgbClr val="00B050"/>
                </a:solidFill>
                <a:latin typeface="Times New Roman"/>
                <a:cs typeface="Times New Roman"/>
              </a:rPr>
            </a:br>
            <a:r>
              <a:rPr lang="en-US" sz="4000" dirty="0">
                <a:solidFill>
                  <a:srgbClr val="00B050"/>
                </a:solidFill>
                <a:latin typeface="Times New Roman"/>
                <a:cs typeface="Times New Roman"/>
              </a:rPr>
              <a:t>SZKOLNO – WYCHOWAWCZEGO </a:t>
            </a:r>
            <a:br>
              <a:rPr lang="en-US" sz="4000" dirty="0">
                <a:solidFill>
                  <a:srgbClr val="00B050"/>
                </a:solidFill>
                <a:latin typeface="Times New Roman"/>
                <a:cs typeface="Times New Roman"/>
              </a:rPr>
            </a:br>
            <a:r>
              <a:rPr lang="en-US" sz="4000" dirty="0">
                <a:solidFill>
                  <a:srgbClr val="00B050"/>
                </a:solidFill>
                <a:latin typeface="Times New Roman"/>
                <a:cs typeface="Times New Roman"/>
              </a:rPr>
              <a:t>W TARNOWSKICH GÓRACH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0E7B83-37E8-54DC-8E25-24BB6DF663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8727" y="4359123"/>
            <a:ext cx="2919498" cy="2494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912B34-7F26-A0AE-F37E-8DB7027A5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4773" y="4346423"/>
            <a:ext cx="2694687" cy="2495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E4D762-4CD5-8614-4F84-0C3130EA8EC6}"/>
              </a:ext>
            </a:extLst>
          </p:cNvPr>
          <p:cNvSpPr txBox="1"/>
          <p:nvPr/>
        </p:nvSpPr>
        <p:spPr>
          <a:xfrm>
            <a:off x="-4611" y="7422242"/>
            <a:ext cx="2694365" cy="8769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5"/>
              </a:rPr>
              <a:t>To zdjęcie</a:t>
            </a:r>
            <a:r>
              <a:rPr lang="en-US"/>
              <a:t> wykonane przez nieznanego autora jest objęte licencją </a:t>
            </a:r>
            <a:r>
              <a:rPr lang="en-US">
                <a:hlinkClick r:id="rId6"/>
              </a:rPr>
              <a:t>CC BY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BACBB0-CDA6-D74B-1287-B4256A46E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727" y="4346424"/>
            <a:ext cx="3861404" cy="2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5">
                    <a:lumMod val="75000"/>
                  </a:schemeClr>
                </a:solidFill>
              </a:rPr>
              <a:t>KRZYSZTOF RESPONDEK</a:t>
            </a:r>
            <a:endParaRPr lang="pl-PL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9069" y="1714500"/>
            <a:ext cx="10515600" cy="4501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URODZIŁ SIĘ 17 LIPCA 1969 ROKU W TARNOWSKICH GÓRACH</a:t>
            </a:r>
          </a:p>
          <a:p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KIM BYŁ KRZYSZTOF RESPONDEK?</a:t>
            </a:r>
          </a:p>
          <a:p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POLSKIM AKTOREM, PIOSENKARZEM, ARTYSTĄ KABARETOWYM,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LAUREATEM NAGRODY SREBRNE SKRZYDŁA,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ZWICIĘZCĄ PROGRAMU ROZRYWKOWEGO, Z KTÓREGO WSZYSTKIE NAGRODY PRZEZNACZYŁ NA CELE CHARYTATYWNE. </a:t>
            </a:r>
            <a:endParaRPr lang="pl-P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60585"/>
            <a:ext cx="10515600" cy="50163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000" b="1" dirty="0" smtClean="0"/>
              <a:t>KRZYSZTOFA RESPONDKA NAZYWAMY PRZYJACIELEM NASZEGO OŚRODKA – BYŁ U NAS GOŚCIEM PODCZAS ORGANIZOWANEGO PRZEZ SOSW FESTIWALU PIOSENKI I TAŃCA,</a:t>
            </a:r>
          </a:p>
          <a:p>
            <a:pPr>
              <a:lnSpc>
                <a:spcPct val="150000"/>
              </a:lnSpc>
            </a:pP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MOCNO ANGAŻOWAŁ SIĘ W DZIAŁALNOŚĆ CHARYTATYWNĄ,</a:t>
            </a:r>
          </a:p>
          <a:p>
            <a:pPr>
              <a:lnSpc>
                <a:spcPct val="150000"/>
              </a:lnSpc>
            </a:pP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PROMOWAŁ ŚLĄSKĄ TOŻSAMOŚĆ ORAZ GWARĘ.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5">
                    <a:lumMod val="75000"/>
                  </a:schemeClr>
                </a:solidFill>
              </a:rPr>
              <a:t>ŚW. JAN PAWEŁ II</a:t>
            </a:r>
            <a:endParaRPr lang="pl-PL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URODZIŁ SIĘ 20 MAJA 1920 ROKU W WADOWICACH JAKO KAROL WOJTYŁA</a:t>
            </a:r>
          </a:p>
          <a:p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KIM BYŁ ŚW. JAN PAWEŁ II?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POLSKIM DUCHOWNYM, KTÓRY W 1978 ROKU ZOSTAŁ PAPIEŻEM,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CZŁOWIEKIEM WIELKIEJ WIARY,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INSPIRATOREM PRZEMIAN NA ŚWIECIE.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79231"/>
            <a:ext cx="10515600" cy="52977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JAN PAWEŁ II ROZPOCZĄŁ TRADYCJĘ ŚWIATOWYCH DNI MŁODZIEŻY,</a:t>
            </a:r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JAKO PIERWSZY PAPIEŻ PRZYBYWAŁ Z PIELGRZYMKĄ DO WIERNYCH W NAJODLEGLEJSZE ZAKĄTKI ŚWIATA. W SUMIE JAKO PAPIEŻ ODWIEDZIŁ 129 KRAJÓW,</a:t>
            </a:r>
          </a:p>
          <a:p>
            <a:pPr>
              <a:lnSpc>
                <a:spcPct val="150000"/>
              </a:lnSpc>
            </a:pP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SZERZYŁ IDEĘ POKOJU I DIALOGU NA ŚWIECIE.</a:t>
            </a:r>
            <a:endParaRPr lang="pl-PL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23192"/>
            <a:ext cx="10515600" cy="525377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SPOŚRÓD PRZEDSTAWIONYCH POWYŻEJ KANDYDATÓW WYBIERZEMY WKRÓTCE JEDNEGO, KTÓRY ZOSTANIE PATRONEM NASZEGO OŚRODKA</a:t>
            </a:r>
          </a:p>
          <a:p>
            <a:pPr algn="ctr">
              <a:lnSpc>
                <a:spcPct val="150000"/>
              </a:lnSpc>
              <a:buNone/>
            </a:pPr>
            <a:endParaRPr lang="pl-PL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WYBIERZMY TEGO, KTÓRY JEST NAJBLIŻSZY NASZEMU SERCU</a:t>
            </a:r>
            <a:endParaRPr lang="pl-PL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9C0CC-527F-9791-6CE1-97AE7DA1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8650E2-6E95-B82E-10E4-EBC90FF7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336"/>
            <a:ext cx="10515600" cy="550662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PIERWSZY ETAP ZWIĄZANY Z NADANIEM IMIENIA NASZEJ PLACÓWCE WYŁONIŁ TRZY KANDYDATURY Z NAJWYŻSZĄ LICZBĄ GŁOSÓW.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lnSpc>
                <a:spcPct val="2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SĄ TO: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JANUSZ KORCZAK –</a:t>
            </a:r>
            <a:r>
              <a:rPr lang="en-US" sz="3200" dirty="0">
                <a:solidFill>
                  <a:srgbClr val="FF0000"/>
                </a:solidFill>
              </a:rPr>
              <a:t> 16 GŁOSÓW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KRZYSZTOF RESPONDEK – </a:t>
            </a:r>
            <a:r>
              <a:rPr lang="en-US" sz="3200" dirty="0">
                <a:solidFill>
                  <a:srgbClr val="FF0000"/>
                </a:solidFill>
              </a:rPr>
              <a:t>14 GŁOSÓW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ŚW. JAN PAWEŁ II – </a:t>
            </a:r>
            <a:r>
              <a:rPr lang="en-US" sz="3200" dirty="0">
                <a:solidFill>
                  <a:srgbClr val="FF0000"/>
                </a:solidFill>
              </a:rPr>
              <a:t>6 GŁOSÓW</a:t>
            </a:r>
          </a:p>
        </p:txBody>
      </p:sp>
    </p:spTree>
    <p:extLst>
      <p:ext uri="{BB962C8B-B14F-4D97-AF65-F5344CB8AC3E}">
        <p14:creationId xmlns:p14="http://schemas.microsoft.com/office/powerpoint/2010/main" xmlns="" val="10810479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/>
              <a:t>UZASADNIENIA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pl-PL" b="1" dirty="0" smtClean="0"/>
              <a:t>OSOBY ZGŁASZAJĄCE KANDYDATA NA PATRONA UZASADNIAŁY SWÓJ WYBÓR</a:t>
            </a:r>
          </a:p>
          <a:p>
            <a:pPr algn="ctr">
              <a:lnSpc>
                <a:spcPct val="160000"/>
              </a:lnSpc>
              <a:buNone/>
            </a:pPr>
            <a:endParaRPr lang="pl-PL" b="1" dirty="0" smtClean="0"/>
          </a:p>
          <a:p>
            <a:pPr algn="ctr">
              <a:lnSpc>
                <a:spcPct val="160000"/>
              </a:lnSpc>
              <a:buNone/>
            </a:pPr>
            <a:r>
              <a:rPr lang="pl-PL" b="1" dirty="0" smtClean="0"/>
              <a:t>OTO KILKA CYTATÓW Z KART ZGŁOSZEŃ:</a:t>
            </a:r>
            <a:endParaRPr lang="pl-PL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JANUSZ KORCZAK: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„CZŁOWIEK, DLA KTÓREGO DZIECKO BYŁO WARTOŚCIĄ NAJWYŻSZĄ, DZIAŁACZ NA RZECZ PRAW DZIECI”,</a:t>
            </a:r>
          </a:p>
          <a:p>
            <a:endParaRPr lang="pl-PL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„WALCZYŁ O PRAWA DZIECKA. STWORZYŁ SYSTEM PRACY Z DZIEĆMI KTÓRY OPARTY BYŁ NA PARTNERSTWIE, A NIE NA WYDAWANIU POLECEŃ”,</a:t>
            </a:r>
          </a:p>
          <a:p>
            <a:endParaRPr lang="pl-PL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„JEGO MIŁOŚĆ DO DZIECI, ZROZUMIENIE I CZUŁOŚĆ JAKĄ JE OBDARZAŁ SĄ GODNE DO NAŚLADOWANIA”,</a:t>
            </a:r>
          </a:p>
          <a:p>
            <a:endParaRPr lang="pl-PL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„DZIAŁACZ SPOŁECZNY NA RZECZ DZIECI, WYBITNY LEKARZ, DOSKONAŁY PEDAGOG”.</a:t>
            </a:r>
            <a:endParaRPr lang="pl-PL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KRZYSZTOF RESPONDEK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l-PL" sz="2000" b="1" i="1" dirty="0" smtClean="0">
                <a:solidFill>
                  <a:schemeClr val="accent6">
                    <a:lumMod val="50000"/>
                  </a:schemeClr>
                </a:solidFill>
              </a:rPr>
              <a:t>„</a:t>
            </a:r>
            <a:r>
              <a:rPr lang="pl-PL" sz="2400" b="1" i="1" dirty="0" smtClean="0">
                <a:solidFill>
                  <a:schemeClr val="accent6">
                    <a:lumMod val="50000"/>
                  </a:schemeClr>
                </a:solidFill>
              </a:rPr>
              <a:t>POZYTYWNY CHARAKTER, CHĘTNIE WSPÓŁPRACOWAŁ Z NASZĄ PLACÓWKĄ. RADOSNE I OPTYMISTYCZNE PODEJŚCIE DO ŻYCIA”,</a:t>
            </a:r>
          </a:p>
          <a:p>
            <a:pPr>
              <a:lnSpc>
                <a:spcPct val="150000"/>
              </a:lnSpc>
            </a:pPr>
            <a:endParaRPr lang="pl-PL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i="1" dirty="0" smtClean="0">
                <a:solidFill>
                  <a:schemeClr val="accent6">
                    <a:lumMod val="50000"/>
                  </a:schemeClr>
                </a:solidFill>
              </a:rPr>
              <a:t>„POCHODZIŁ Z TARNOWSKICH GÓR, BYŁ LAUREATEM NAGRODY SREBRNEGO SKRZYDŁA, BYŁ ZAANGAŻOWANY W WSPIERANIE FUNDACJI NA RZECZ DZIECI Z DYSFUNKCJAMI”,</a:t>
            </a:r>
          </a:p>
          <a:p>
            <a:pPr>
              <a:lnSpc>
                <a:spcPct val="150000"/>
              </a:lnSpc>
            </a:pPr>
            <a:endParaRPr lang="pl-PL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i="1" dirty="0" smtClean="0">
                <a:solidFill>
                  <a:schemeClr val="accent6">
                    <a:lumMod val="50000"/>
                  </a:schemeClr>
                </a:solidFill>
              </a:rPr>
              <a:t>„BYŁ PRZYJACIELEM SZKOŁY, UCZESTNICZYŁ W SZKOLNYCH UROCZYSTOŚCIACH. BYŁ CZŁOWIEKIEM OTWARTYM NA INNYCH, POGODNYM, DZIAŁAJĄCYM NA RZECZ POTRZEBUJĄCYCH”.</a:t>
            </a:r>
            <a:endParaRPr lang="pl-PL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ŚW. JAN PAWEŁ II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„BO SWOIM ŻYCIEM DAWAŁ NAM PRZYKŁAD JAK ŻYĆ”,</a:t>
            </a:r>
          </a:p>
          <a:p>
            <a:pPr>
              <a:lnSpc>
                <a:spcPct val="150000"/>
              </a:lnSpc>
            </a:pPr>
            <a:endParaRPr lang="pl-PL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„WYJĄTKOWY CZŁOWIEK, DOBRY, ZDOLNY, POBOŻNY. MOŻNA Z NIEGO BRAĆ PRZYKŁAD DO NAŚLADOWANIA”,</a:t>
            </a:r>
          </a:p>
          <a:p>
            <a:pPr>
              <a:lnSpc>
                <a:spcPct val="150000"/>
              </a:lnSpc>
            </a:pPr>
            <a:endParaRPr lang="pl-PL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„ŻYCIE LUDZKIE JEST BEZCENNE, PONIEWAŻ JEST DAREM BOGA, KTÓREGO MIŁOŚĆ NIE MA GRANIC. A KIEDY BÓG DAJE ŻYCIE, DAJE JE NA ZAWSZE” </a:t>
            </a:r>
            <a:b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800" b="1" i="1" dirty="0" smtClean="0">
                <a:solidFill>
                  <a:schemeClr val="accent6">
                    <a:lumMod val="50000"/>
                  </a:schemeClr>
                </a:solidFill>
              </a:rPr>
              <a:t>CYTAT Z JANA PAWŁA II.”</a:t>
            </a:r>
            <a:endParaRPr lang="pl-PL" sz="1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66091"/>
            <a:ext cx="10515600" cy="491087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b="1" dirty="0" smtClean="0"/>
              <a:t>W KOLEJNYCH SLAJDACH ZNAJDZIECIE KILKA NAJWAŻNIEJSZYCH INFORMACJI O KANDYDATACH.</a:t>
            </a:r>
          </a:p>
          <a:p>
            <a:pPr algn="ctr">
              <a:lnSpc>
                <a:spcPct val="150000"/>
              </a:lnSpc>
              <a:buNone/>
            </a:pPr>
            <a:endParaRPr lang="pl-PL" b="1" dirty="0" smtClean="0"/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/>
              <a:t>BYĆ MOŻE BĘDZIE TO POMOCNE PRZY DOKONYWANIU PRZEZ WAS WYBORU W TRAKCIE OGÓLNOSZKOLNEGO REFERENDUM, KTÓRE ODBĘDZIE SIĘ </a:t>
            </a:r>
            <a:br>
              <a:rPr lang="pl-PL" b="1" dirty="0" smtClean="0"/>
            </a:br>
            <a:r>
              <a:rPr lang="pl-PL" b="1" dirty="0" smtClean="0"/>
              <a:t>25-27 MARCA TEGO ROKU.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5">
                    <a:lumMod val="75000"/>
                  </a:schemeClr>
                </a:solidFill>
              </a:rPr>
              <a:t>JANUSZ KORCZAK</a:t>
            </a:r>
            <a:endParaRPr lang="pl-PL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 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URODZIŁ SIĘ 22 LIPCA 1878 ROKU W WARSZAWIE JAKO HENRYK GOLDSZMIT. </a:t>
            </a:r>
          </a:p>
          <a:p>
            <a:pPr algn="just">
              <a:buNone/>
            </a:pP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</a:rPr>
              <a:t>JANUSZ 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</a:rPr>
              <a:t>KORCZAK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TO JEGO PSEUDONIM.</a:t>
            </a:r>
          </a:p>
          <a:p>
            <a:pPr>
              <a:buNone/>
            </a:pPr>
            <a:endParaRPr lang="pl-P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KIM BYŁ JANUSZ KORCZAK?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PRZEDE WSZYSTKIM SPOŁECZNIKIEM DZIAŁAJĄCYM NA RZECZ DZIECI,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PEDAGOGIEM,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LEKARZEM DBAJĄCYM O ZDROWIE DZIECI,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PISARZEM.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69277"/>
            <a:ext cx="10515600" cy="5807686"/>
          </a:xfrm>
        </p:spPr>
        <p:txBody>
          <a:bodyPr>
            <a:normAutofit fontScale="85000" lnSpcReduction="10000"/>
          </a:bodyPr>
          <a:lstStyle/>
          <a:p>
            <a:r>
              <a:rPr lang="pl-PL" sz="2400" b="1" dirty="0" smtClean="0"/>
              <a:t>JANUSZ KORCZAK BYŁ PREKURSOREM DZIAŁAŃ NA RZECZ PRAW DZIECKA,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TO ON JAKO PIERWSZY ZACZĄŁ SZERZYĆ MYŚL, ŻE DZIECKO TO TEŻ JUŻ CZŁOWIEK, TYLKO, ŻE MAŁY,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UWAŻAŁ, ŻE DZIECKU NALEŻY SIĘ SZACUNEK I PARTNERSKIE TRAKTOWANIE, 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BYŁ CZŁONKIEM TOWARZYSTWA „POMOC DLA SIEROT”,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OPRÓCZ PEŁNIONYCH FUNKCJI LEKARZA I PEDAGOGA SPEŁNIAŁ SIĘ TAKŻE JAKO AUTOR KSIĄŻEK DLA DZIECI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/>
              <a:t>(„KRÓL MACIUŚ PIERWSZY”, „KAJTUŚ CZARODZIEJ”), 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W RADIU WYGŁASZAŁ POGADANKI O DZIECIACH I ICH SPRAWACH,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BYŁ WSPÓŁAUTOREM GAZETY „MAŁY PRZEGLĄD”, W KTÓRYM PUBLIKOWANE BYŁY LISTY NADSYŁANE PRZEZ DZIECI I MŁODZIEŻ.</a:t>
            </a:r>
            <a:endParaRPr lang="pl-PL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617</Words>
  <Application>Microsoft Office PowerPoint</Application>
  <PresentationFormat>Niestandardowy</PresentationFormat>
  <Paragraphs>84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UZASADNIENIA</vt:lpstr>
      <vt:lpstr>JANUSZ KORCZAK: </vt:lpstr>
      <vt:lpstr>KRZYSZTOF RESPONDEK</vt:lpstr>
      <vt:lpstr>ŚW. JAN PAWEŁ II</vt:lpstr>
      <vt:lpstr>Slajd 7</vt:lpstr>
      <vt:lpstr>JANUSZ KORCZAK</vt:lpstr>
      <vt:lpstr>Slajd 9</vt:lpstr>
      <vt:lpstr>KRZYSZTOF RESPONDEK</vt:lpstr>
      <vt:lpstr>Slajd 11</vt:lpstr>
      <vt:lpstr>ŚW. JAN PAWEŁ II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Agata konieczna</dc:creator>
  <cp:lastModifiedBy>Agata konieczna</cp:lastModifiedBy>
  <cp:revision>113</cp:revision>
  <dcterms:created xsi:type="dcterms:W3CDTF">2024-02-25T12:10:09Z</dcterms:created>
  <dcterms:modified xsi:type="dcterms:W3CDTF">2024-02-25T16:30:54Z</dcterms:modified>
</cp:coreProperties>
</file>